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25" r:id="rId2"/>
    <p:sldId id="297" r:id="rId3"/>
    <p:sldId id="316" r:id="rId4"/>
    <p:sldId id="317" r:id="rId5"/>
    <p:sldId id="318" r:id="rId6"/>
    <p:sldId id="321" r:id="rId7"/>
    <p:sldId id="322" r:id="rId8"/>
    <p:sldId id="319" r:id="rId9"/>
    <p:sldId id="320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0515BC-0196-7AE6-282A-4F2BC132F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E2A9AB-AB37-8CE1-7ECF-7CB4AAE2C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1BC78A9-9E53-00A2-FA4B-D433952DD8B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E8B82E-C1DB-8987-42F1-1E9306030B4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02A7904-B64A-F152-BF12-DD86A343A456}"/>
                </a:ext>
              </a:extLst>
            </p:cNvPr>
            <p:cNvSpPr txBox="1"/>
            <p:nvPr/>
          </p:nvSpPr>
          <p:spPr>
            <a:xfrm>
              <a:off x="2063750" y="2253128"/>
              <a:ext cx="50165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J’intercale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AD6A734-760D-EFAF-CBF8-86FCBD81C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1070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CC28C9E-945A-5C9B-0724-9AF2D8F4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729496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6907450" y="2498887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8392621" y="2559115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52615C89-6CCF-92D3-95BC-58546C3C8834}"/>
              </a:ext>
            </a:extLst>
          </p:cNvPr>
          <p:cNvSpPr txBox="1"/>
          <p:nvPr/>
        </p:nvSpPr>
        <p:spPr>
          <a:xfrm>
            <a:off x="3159266" y="493464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849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91C4C4-959C-DC02-DC2F-1DE587325051}"/>
              </a:ext>
            </a:extLst>
          </p:cNvPr>
          <p:cNvSpPr/>
          <p:nvPr/>
        </p:nvSpPr>
        <p:spPr>
          <a:xfrm>
            <a:off x="5417425" y="2498888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C38590-D955-97F8-26FB-BC9CECD8FE7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6E84293-1865-C8AA-2A16-2FC990F0898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74E8BF2-C158-9CFD-DBD5-6D29A57C40E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4744BC2-378D-6AC2-30A7-83936F6F4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203" y="33640"/>
            <a:ext cx="6721659" cy="988409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Écris la zone où placer le nombre.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C18859B-4042-2AF9-7EAD-F786D5DBBA43}"/>
              </a:ext>
            </a:extLst>
          </p:cNvPr>
          <p:cNvSpPr txBox="1"/>
          <p:nvPr/>
        </p:nvSpPr>
        <p:spPr>
          <a:xfrm>
            <a:off x="1191730" y="3593483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3 070&lt;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5AACCE-C7D9-815D-2ECF-A7EC733FA961}"/>
              </a:ext>
            </a:extLst>
          </p:cNvPr>
          <p:cNvSpPr/>
          <p:nvPr/>
        </p:nvSpPr>
        <p:spPr>
          <a:xfrm>
            <a:off x="2437290" y="5089900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F84C8A-3022-A7B9-60F5-0D7B87963F53}"/>
              </a:ext>
            </a:extLst>
          </p:cNvPr>
          <p:cNvSpPr/>
          <p:nvPr/>
        </p:nvSpPr>
        <p:spPr>
          <a:xfrm>
            <a:off x="6131401" y="5080023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B67B673-2926-60F1-10BC-62FBEDCD776F}"/>
              </a:ext>
            </a:extLst>
          </p:cNvPr>
          <p:cNvGrpSpPr/>
          <p:nvPr/>
        </p:nvGrpSpPr>
        <p:grpSpPr>
          <a:xfrm>
            <a:off x="-1304190" y="5109564"/>
            <a:ext cx="11148398" cy="540000"/>
            <a:chOff x="349857" y="2665597"/>
            <a:chExt cx="10800000" cy="540000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D3822BC3-FC8D-2AB8-2AE6-31137301B544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E0E5BF2A-5B2D-CA56-293A-305F5BA16A9C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CE164D8-D7F4-1B6B-744F-5A952A3DA42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F2E95C5-7DB3-C669-0555-8ED39FDCE261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48324D8-87D5-4083-B932-15777088E8B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1E385E82-57F9-D919-FEEF-860DD2B24AE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A9178CB0-268F-9057-C916-0865676D0B17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4F54F15-B707-3377-772F-6AA7BB6D120B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07CDAAA-3F0A-FD92-43E1-9A4A2B9BA44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A77A5E2-E6DE-E0EE-9BBF-71A4CB474EB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5BCAABC-C4BE-8BB2-C142-DC1C38FD3E1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9CAC28A-DB9D-A149-6491-84711E90EAF5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835BFB1-9E2F-BA56-1A34-E0972839EC47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5F8C613-DA5C-CE82-0D66-F338B3C03FE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55D59DD-F793-7A78-207B-E5B1CD1D16AC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D46197-EB5D-7977-FE19-48DFD272CDD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6EFC2B4-C239-26F9-5825-200A39CBC856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C7304C6-568C-1CDF-163B-C7FA2534771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0DFF0A1A-448A-DE81-8927-74F415982A7F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6A453E7-7A15-0149-3A08-B1CC46161AB5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59CD352F-80F2-768D-C4CB-2D179B5CF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B82DF9E-FA93-DCF8-961A-03491485C131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2AF5B27A-D650-0948-D7EF-34FCCCBD280B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A6D57DC-D046-D6C8-41C2-786E751C2C96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12A7A671-C92A-709D-742F-E8580ED6B37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12692DFA-B303-20E9-9FEB-2336B0CE752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8756025-3183-0BAE-7E71-C12AB4A92125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DC434D2C-10DD-F024-1999-792F8E2B9B0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52FD41AA-FCF6-166A-959E-121AB84F4EEF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C480B49-2090-3D34-6D16-2AC3BB417B3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E44B25A-C680-032E-6A20-8FFE1F3DFD2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4D784C93-1F5C-2139-A12A-2DCD2D50058E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ZoneTexte 50">
            <a:extLst>
              <a:ext uri="{FF2B5EF4-FFF2-40B4-BE49-F238E27FC236}">
                <a16:creationId xmlns:a16="http://schemas.microsoft.com/office/drawing/2014/main" id="{B114A0AC-7ED3-438B-5218-B82E62A8C5A2}"/>
              </a:ext>
            </a:extLst>
          </p:cNvPr>
          <p:cNvSpPr txBox="1"/>
          <p:nvPr/>
        </p:nvSpPr>
        <p:spPr>
          <a:xfrm>
            <a:off x="1910256" y="4656956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3 000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99166739-8E02-CEB4-619D-CD539A7753B4}"/>
              </a:ext>
            </a:extLst>
          </p:cNvPr>
          <p:cNvSpPr txBox="1"/>
          <p:nvPr/>
        </p:nvSpPr>
        <p:spPr>
          <a:xfrm>
            <a:off x="5544386" y="4647330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3 100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C667D6-BC33-64B7-A939-00B2D1E2BC65}"/>
              </a:ext>
            </a:extLst>
          </p:cNvPr>
          <p:cNvSpPr/>
          <p:nvPr/>
        </p:nvSpPr>
        <p:spPr>
          <a:xfrm>
            <a:off x="32372" y="508002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07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87CEBF38-BEC2-A6C8-EBBE-4DA00BBB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3520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247539" y="677612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849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184E8B6-4C1E-07C7-9D3F-61C30C8B9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240112"/>
            <a:ext cx="7886700" cy="54259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1CFA3B-9916-85B7-7C70-F14056B17C64}"/>
              </a:ext>
            </a:extLst>
          </p:cNvPr>
          <p:cNvSpPr/>
          <p:nvPr/>
        </p:nvSpPr>
        <p:spPr>
          <a:xfrm>
            <a:off x="6907515" y="2631959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44F490-EBF4-FCC2-E109-F4BC6F27FE0F}"/>
              </a:ext>
            </a:extLst>
          </p:cNvPr>
          <p:cNvSpPr/>
          <p:nvPr/>
        </p:nvSpPr>
        <p:spPr>
          <a:xfrm>
            <a:off x="8392622" y="2589133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30E838-234D-F42B-D297-ACF90298E76C}"/>
              </a:ext>
            </a:extLst>
          </p:cNvPr>
          <p:cNvSpPr/>
          <p:nvPr/>
        </p:nvSpPr>
        <p:spPr>
          <a:xfrm>
            <a:off x="5417426" y="2622912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F83AF-2BEF-9DFD-B196-51D40F81CEC6}"/>
              </a:ext>
            </a:extLst>
          </p:cNvPr>
          <p:cNvSpPr/>
          <p:nvPr/>
        </p:nvSpPr>
        <p:spPr>
          <a:xfrm>
            <a:off x="6907515" y="2622910"/>
            <a:ext cx="976549" cy="554467"/>
          </a:xfrm>
          <a:prstGeom prst="rect">
            <a:avLst/>
          </a:prstGeom>
          <a:solidFill>
            <a:srgbClr val="C0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63CA6D-10A4-F604-D4CD-F0DFE1EF5F52}"/>
              </a:ext>
            </a:extLst>
          </p:cNvPr>
          <p:cNvSpPr/>
          <p:nvPr/>
        </p:nvSpPr>
        <p:spPr>
          <a:xfrm>
            <a:off x="120640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2E983B2-FA66-296D-B8A8-2CC79F7E8111}"/>
              </a:ext>
            </a:extLst>
          </p:cNvPr>
          <p:cNvCxnSpPr>
            <a:cxnSpLocks/>
          </p:cNvCxnSpPr>
          <p:nvPr/>
        </p:nvCxnSpPr>
        <p:spPr>
          <a:xfrm>
            <a:off x="120640" y="3456774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12BFAD9-891C-135E-A3A4-2A67CE9C8CFA}"/>
              </a:ext>
            </a:extLst>
          </p:cNvPr>
          <p:cNvSpPr/>
          <p:nvPr/>
        </p:nvSpPr>
        <p:spPr>
          <a:xfrm>
            <a:off x="120640" y="41086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0378A0D-2D80-AFF3-D5AC-510D26510AFC}"/>
              </a:ext>
            </a:extLst>
          </p:cNvPr>
          <p:cNvSpPr txBox="1"/>
          <p:nvPr/>
        </p:nvSpPr>
        <p:spPr>
          <a:xfrm>
            <a:off x="1338375" y="3544979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3 000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3 070&lt;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3 100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F56E49-7E88-EEFD-61BD-DEFFF339F32D}"/>
              </a:ext>
            </a:extLst>
          </p:cNvPr>
          <p:cNvSpPr/>
          <p:nvPr/>
        </p:nvSpPr>
        <p:spPr>
          <a:xfrm>
            <a:off x="2322099" y="5326096"/>
            <a:ext cx="3687061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FACEF0-FCD4-8A43-4190-BC0C5A70741B}"/>
              </a:ext>
            </a:extLst>
          </p:cNvPr>
          <p:cNvSpPr/>
          <p:nvPr/>
        </p:nvSpPr>
        <p:spPr>
          <a:xfrm>
            <a:off x="6024449" y="5326275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95DA1EA-3B0E-1429-8C3E-BA14F4437C48}"/>
              </a:ext>
            </a:extLst>
          </p:cNvPr>
          <p:cNvGrpSpPr/>
          <p:nvPr/>
        </p:nvGrpSpPr>
        <p:grpSpPr>
          <a:xfrm>
            <a:off x="-1411142" y="5355816"/>
            <a:ext cx="11148398" cy="540000"/>
            <a:chOff x="349857" y="2665597"/>
            <a:chExt cx="10800000" cy="540000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33F561D-3220-748A-ADEC-91405EBDC0B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144E644-D90B-BF9F-AA30-C101048BA22B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FAC1AD1-3072-4D1E-7D4F-2D097C77A97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4D4C9DD-6C09-372C-3527-72D736327EA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4DD38CF0-5440-3C9F-BE3B-3FB2803524E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8BA3072F-E389-67D3-6C81-8B38C73E4BE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27A2D371-90C1-B26C-1CEB-A0EFE6F592C3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4DE90A3-6824-6628-D60C-73C4D668F107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4E1F247-8299-44F4-363B-F86FC971CB2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FC6E05D-5743-C883-DCEA-E61F73D7CB0A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2516615-8064-2FBF-45A5-E9F81323E21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D2EB913-C169-61E4-A285-B4E98DE62FFB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17CE1342-3AB6-C1FF-85EC-5ADCA9A1BDC0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991992A0-56CE-9660-C52A-5118ECEE7D8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690E6B1F-863B-ECE0-2B45-73156C6C435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8D5FD7A-AAE2-C6D7-55CD-5891CA503BE6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D97995B-F29B-C9BF-21B4-88E32828354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76B2C37-F361-64F2-8D0C-970CB9FCA47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C75B33AA-90DA-AEC0-4FB0-C7C04072930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D2DB30A-8001-D1F1-6A07-04DA8B0DFBD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58ED0915-CE26-7818-971C-4BFF610CFD4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FD1E0D5-951E-18B1-BAA0-F6CD6EF41489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5E22388F-FB7F-647D-31F0-42786C1542E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B9BB762-2244-F7C1-B97D-29A6753BCFD8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B7D7ABD6-67C8-B9CD-0610-0246993E23E9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B636F4D5-6474-EB46-7AE5-BDBC6E873DD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CF240B9-4A26-F819-34D6-4353C3C5AE3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921D4B1-D923-B612-D00B-B1FAC6F65A7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EBAD3DD-4925-B571-6265-0E309CA33F6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8135E85-7D8C-8347-5187-7F1F3D59E04F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F242492-CBD7-BE9D-7400-C34956B1284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11D5108E-6ECD-CADB-C0C1-1AF9024C5B7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ZoneTexte 50">
            <a:extLst>
              <a:ext uri="{FF2B5EF4-FFF2-40B4-BE49-F238E27FC236}">
                <a16:creationId xmlns:a16="http://schemas.microsoft.com/office/drawing/2014/main" id="{19EFD66E-C817-F1C1-ACF0-9CC1D9DF5411}"/>
              </a:ext>
            </a:extLst>
          </p:cNvPr>
          <p:cNvSpPr txBox="1"/>
          <p:nvPr/>
        </p:nvSpPr>
        <p:spPr>
          <a:xfrm>
            <a:off x="1803304" y="4903208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3 000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1AFF1EB-919B-9390-4256-0F2151D95EC7}"/>
              </a:ext>
            </a:extLst>
          </p:cNvPr>
          <p:cNvSpPr txBox="1"/>
          <p:nvPr/>
        </p:nvSpPr>
        <p:spPr>
          <a:xfrm>
            <a:off x="5437434" y="4893582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3 100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CF596D8-CE2C-B73F-08BA-4F70DE5143F7}"/>
              </a:ext>
            </a:extLst>
          </p:cNvPr>
          <p:cNvSpPr/>
          <p:nvPr/>
        </p:nvSpPr>
        <p:spPr>
          <a:xfrm>
            <a:off x="-62357" y="5309188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E3B217-889E-E1A9-F9E8-EF5C6CA77C80}"/>
              </a:ext>
            </a:extLst>
          </p:cNvPr>
          <p:cNvSpPr/>
          <p:nvPr/>
        </p:nvSpPr>
        <p:spPr>
          <a:xfrm>
            <a:off x="2320991" y="5317965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2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ZoneTexte 66">
            <a:extLst>
              <a:ext uri="{FF2B5EF4-FFF2-40B4-BE49-F238E27FC236}">
                <a16:creationId xmlns:a16="http://schemas.microsoft.com/office/drawing/2014/main" id="{52615C89-6CCF-92D3-95BC-58546C3C8834}"/>
              </a:ext>
            </a:extLst>
          </p:cNvPr>
          <p:cNvSpPr txBox="1"/>
          <p:nvPr/>
        </p:nvSpPr>
        <p:spPr>
          <a:xfrm>
            <a:off x="3005836" y="576513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423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203" y="33640"/>
            <a:ext cx="7886700" cy="988409"/>
          </a:xfrm>
        </p:spPr>
        <p:txBody>
          <a:bodyPr>
            <a:normAutofit/>
          </a:bodyPr>
          <a:lstStyle/>
          <a:p>
            <a:r>
              <a:rPr lang="fr-FR" sz="3200" dirty="0"/>
              <a:t>Écris la zone où placer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AFBC70-C763-6CD7-A2BB-B4486047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4" y="1704862"/>
            <a:ext cx="9144000" cy="80160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1727860" y="2395063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3651395" y="2390828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5574930" y="2390828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81E857-D623-72D0-6C5A-BA0B3776F75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999D950-A289-6F77-3910-03FB782E844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985484F-4FB5-83E2-10C3-9204F017F52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176E34F-11EC-F60D-7408-4FD1325585AA}"/>
              </a:ext>
            </a:extLst>
          </p:cNvPr>
          <p:cNvSpPr txBox="1"/>
          <p:nvPr/>
        </p:nvSpPr>
        <p:spPr>
          <a:xfrm>
            <a:off x="1191730" y="3547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4 023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CBEE1E-F6D0-CC9C-58F5-B6E9525331B4}"/>
              </a:ext>
            </a:extLst>
          </p:cNvPr>
          <p:cNvSpPr/>
          <p:nvPr/>
        </p:nvSpPr>
        <p:spPr>
          <a:xfrm>
            <a:off x="117835" y="548331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201724-ADDC-7D02-8211-2B9E9D9BBF73}"/>
              </a:ext>
            </a:extLst>
          </p:cNvPr>
          <p:cNvSpPr/>
          <p:nvPr/>
        </p:nvSpPr>
        <p:spPr>
          <a:xfrm>
            <a:off x="2522748" y="549319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B0B01C-7068-627F-E499-C174D7EB6AB2}"/>
              </a:ext>
            </a:extLst>
          </p:cNvPr>
          <p:cNvSpPr/>
          <p:nvPr/>
        </p:nvSpPr>
        <p:spPr>
          <a:xfrm>
            <a:off x="6216859" y="548331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379DB13-4EFD-97F4-EA8C-6FC7F39E8045}"/>
              </a:ext>
            </a:extLst>
          </p:cNvPr>
          <p:cNvGrpSpPr/>
          <p:nvPr/>
        </p:nvGrpSpPr>
        <p:grpSpPr>
          <a:xfrm>
            <a:off x="-1218732" y="5512855"/>
            <a:ext cx="11148398" cy="540000"/>
            <a:chOff x="349857" y="2665597"/>
            <a:chExt cx="10800000" cy="540000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D59C7F6C-FD15-3C51-0623-5AEE3014E8D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CB01C197-3AA2-93AD-CE1D-9BE8B4CC1CCE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A915D4D-E242-C126-BD76-5CD6B70DFD57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E289E3D-53FF-E92C-126B-E94A911CC3D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609140AD-D25C-06CB-67A0-382A36031B0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E9A1CA68-DE3B-E554-A625-41128B4E9AC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90A612F-9F8E-3DC8-59EF-12CDE6AF80B7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26C4B371-76B0-0DA3-2969-6673FB64B754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F34D688-0713-DF0A-94BB-37569080AE5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E9811F9B-71A0-611C-105F-C261DFD4C8CA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7087E78-9DEA-4901-8FA8-4A46555B0ACF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45AAD79-444D-BE60-A113-99F624EB90A1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1529A00-DA56-3F45-688D-011AAB137FC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82657470-3BA4-EAD9-BA83-5236D23076C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3B3D496B-A81D-AF88-41BD-47E6B7E0316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31FAB9F0-B15B-379A-2995-B7CA9EF8942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1759B615-B2C8-E77F-CDAA-78E2AB5F5CA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340ADB2B-92E7-7B4E-CC8D-1AFA51E05B9B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792B594-ECEF-F1F2-61CC-E27A7F5BE5C7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E004D00-75C0-F088-0A86-9100943B01F9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671BC5-2F57-A97F-08D0-AF1116F9AB55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664FF2-5DD2-C2D7-AF69-38BFD7720CCC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2BFF2C3-8CFD-58A1-29A6-5C577A925C9D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71F6A5F-B963-9C0F-5CE2-9EF8F76E7852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C3D781D-104A-0BCC-3AC7-2F38BE1062D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5036435-111A-EC1D-2AEB-EE5C2CA2218A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1BBB9E2-6316-4B36-3CB6-F573E877BFA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F3CCFD5-CE80-0FE3-3B7D-126AFDE0D69E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0B5287A5-4D27-B9C1-AAA0-91A849739E5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D6A96F53-A7A6-00A3-1E98-797DC90B312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EA0DEE4F-4731-0DAF-8A96-1409547E8E1F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BD288786-84C8-BA3A-34F0-76C8D904C54F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598CA4B2-771D-BAF5-AC89-13C4124C6019}"/>
              </a:ext>
            </a:extLst>
          </p:cNvPr>
          <p:cNvSpPr txBox="1"/>
          <p:nvPr/>
        </p:nvSpPr>
        <p:spPr>
          <a:xfrm>
            <a:off x="1995714" y="506024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4 000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2374D01-06D4-ACCD-913D-15598269CB59}"/>
              </a:ext>
            </a:extLst>
          </p:cNvPr>
          <p:cNvSpPr txBox="1"/>
          <p:nvPr/>
        </p:nvSpPr>
        <p:spPr>
          <a:xfrm>
            <a:off x="5629844" y="505062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4 100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150720" y="649146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423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AFBC70-C763-6CD7-A2BB-B4486047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2" y="1946049"/>
            <a:ext cx="9144000" cy="80160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1760208" y="2636250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3683743" y="2632015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5607278" y="2632015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F83AF-2BEF-9DFD-B196-51D40F81CEC6}"/>
              </a:ext>
            </a:extLst>
          </p:cNvPr>
          <p:cNvSpPr/>
          <p:nvPr/>
        </p:nvSpPr>
        <p:spPr>
          <a:xfrm>
            <a:off x="3683742" y="2632014"/>
            <a:ext cx="976549" cy="554467"/>
          </a:xfrm>
          <a:prstGeom prst="rect">
            <a:avLst/>
          </a:prstGeom>
          <a:solidFill>
            <a:srgbClr val="C0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672F86-453B-313C-D269-F2B48BE2FAD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F56EAFE-631E-DECD-A725-621391C9283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334DD17-9EFC-E9F1-4E33-1533806DA5B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1CD665B-4AA6-14B8-4659-6410086D82C1}"/>
              </a:ext>
            </a:extLst>
          </p:cNvPr>
          <p:cNvSpPr txBox="1"/>
          <p:nvPr/>
        </p:nvSpPr>
        <p:spPr>
          <a:xfrm>
            <a:off x="1191730" y="3832414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4 000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4 023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4 100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730F19-FD3E-9E1A-B097-18A0A2576189}"/>
              </a:ext>
            </a:extLst>
          </p:cNvPr>
          <p:cNvSpPr/>
          <p:nvPr/>
        </p:nvSpPr>
        <p:spPr>
          <a:xfrm>
            <a:off x="49469" y="5527352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DE1D8C-0E1E-01C5-70AD-DDE685E3A443}"/>
              </a:ext>
            </a:extLst>
          </p:cNvPr>
          <p:cNvSpPr/>
          <p:nvPr/>
        </p:nvSpPr>
        <p:spPr>
          <a:xfrm>
            <a:off x="2454382" y="5537230"/>
            <a:ext cx="3687061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C25F38-4061-07B7-1DCC-B2CF4FBCC69A}"/>
              </a:ext>
            </a:extLst>
          </p:cNvPr>
          <p:cNvSpPr/>
          <p:nvPr/>
        </p:nvSpPr>
        <p:spPr>
          <a:xfrm>
            <a:off x="6148493" y="5527353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1FDC7C1-CA19-7446-18BF-1E4096C46C22}"/>
              </a:ext>
            </a:extLst>
          </p:cNvPr>
          <p:cNvGrpSpPr/>
          <p:nvPr/>
        </p:nvGrpSpPr>
        <p:grpSpPr>
          <a:xfrm>
            <a:off x="-1276287" y="5565951"/>
            <a:ext cx="11148398" cy="540000"/>
            <a:chOff x="349857" y="2665597"/>
            <a:chExt cx="10800000" cy="540000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4C088290-6AE2-1144-FE22-012AE46233CD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1E13FC2C-625D-9C32-ABC1-B383C1F9C05F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AE0A407-D6F9-1321-AD2E-86795BD3086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8DCBF092-5237-F356-8981-BD8FC8E39CDD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CFB7CBCB-1066-A379-94CB-EEE8B3470D97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D0923FA-9AF6-E84F-D137-E133EA401AD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03C2463A-8E6C-C29C-BD24-4C0B504F4EB8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FC82EC5D-DD0B-4D89-8B35-E6EB80E5CA04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EFBF020-4E3F-8514-AAC9-0E2C19B8F1F1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EBF8776A-DD45-0020-9006-E7D323CFD88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E2277C9D-C4CB-444F-E8FC-8915CBF39F4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817A670-2D85-20DB-C527-F543596DE361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1C0E18F3-E7AC-2884-30F1-46A6EEAD5C7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D032FC39-093F-1804-FF4D-43D9514C137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E956D6B-7459-7F8A-0976-710DB52FCF7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728C4A1-E743-748B-00C4-6357ADF096D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4701BB45-45CB-97FA-8142-0017324E287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39FD406-DA46-3530-01F9-E641D93C8FB8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90486EF-2DC8-8E0E-E38E-14E6BD9D6A82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10891025-FD86-3B70-9D59-61B973E0738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D2BFC6F9-7B37-AD62-8315-5DEDAA6AD457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63C2646-37F8-9075-D066-1F49289587B3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8CB9B4C-A542-B1B5-8CED-FB2653525DAD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EFD355FB-13B1-A955-DA08-A66F4C720863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D796B1A-A4F1-C16B-DF76-AEB58E9119C2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4A78A366-D0A8-AF90-BC80-7D518FD6A46F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847C619-3A95-133F-519D-825E9B67531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2E4DFAD1-5DAD-D1ED-F63D-3B3538DA9F3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2AA2063-72E6-11AF-5C03-72362D84FCF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820EC533-C8CB-9D8F-4A87-D5A3D750819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0A698F9A-A588-30A5-37C2-E1513BFCB671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FE2178D7-E588-1BFB-3AF2-1F5342317A4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ZoneTexte 49">
            <a:extLst>
              <a:ext uri="{FF2B5EF4-FFF2-40B4-BE49-F238E27FC236}">
                <a16:creationId xmlns:a16="http://schemas.microsoft.com/office/drawing/2014/main" id="{FC1BE43F-8955-C2FD-50DB-2B0820EDA106}"/>
              </a:ext>
            </a:extLst>
          </p:cNvPr>
          <p:cNvSpPr txBox="1"/>
          <p:nvPr/>
        </p:nvSpPr>
        <p:spPr>
          <a:xfrm>
            <a:off x="2012112" y="505120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4 000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89086A62-8EA4-1265-B16F-5B747C3FAA14}"/>
              </a:ext>
            </a:extLst>
          </p:cNvPr>
          <p:cNvSpPr txBox="1"/>
          <p:nvPr/>
        </p:nvSpPr>
        <p:spPr>
          <a:xfrm>
            <a:off x="5646242" y="5041575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4 100</a:t>
            </a:r>
          </a:p>
        </p:txBody>
      </p:sp>
    </p:spTree>
    <p:extLst>
      <p:ext uri="{BB962C8B-B14F-4D97-AF65-F5344CB8AC3E}">
        <p14:creationId xmlns:p14="http://schemas.microsoft.com/office/powerpoint/2010/main" val="385992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AFBC70-C763-6CD7-A2BB-B4486047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55" y="1919258"/>
            <a:ext cx="9144000" cy="80160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1036094" y="2663041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012643" y="2663041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2989192" y="2663041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52615C89-6CCF-92D3-95BC-58546C3C8834}"/>
              </a:ext>
            </a:extLst>
          </p:cNvPr>
          <p:cNvSpPr txBox="1"/>
          <p:nvPr/>
        </p:nvSpPr>
        <p:spPr>
          <a:xfrm>
            <a:off x="3073808" y="608655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199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95C432-1199-D7E8-37D5-2C2B638065A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17332CE-F9E7-7096-9D12-9BECB08389E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D553C54-1D95-5FDA-72B2-23D28DC520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C8A471DD-B7FD-D729-A68B-22B3078C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203" y="33640"/>
            <a:ext cx="6721659" cy="988409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Écris la zone où placer le nombre.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FDAADA9-869A-22F0-F00C-190546A6C32C}"/>
              </a:ext>
            </a:extLst>
          </p:cNvPr>
          <p:cNvSpPr txBox="1"/>
          <p:nvPr/>
        </p:nvSpPr>
        <p:spPr>
          <a:xfrm>
            <a:off x="1256718" y="3580302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1 499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981E46-8670-47C8-D26A-67CE7CE02448}"/>
              </a:ext>
            </a:extLst>
          </p:cNvPr>
          <p:cNvSpPr/>
          <p:nvPr/>
        </p:nvSpPr>
        <p:spPr>
          <a:xfrm>
            <a:off x="-449072" y="5166775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91D309-CD7A-7E21-7DF8-6A5291771A48}"/>
              </a:ext>
            </a:extLst>
          </p:cNvPr>
          <p:cNvSpPr/>
          <p:nvPr/>
        </p:nvSpPr>
        <p:spPr>
          <a:xfrm>
            <a:off x="1955841" y="5176653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856F34-5646-36FA-62C2-0034197BA721}"/>
              </a:ext>
            </a:extLst>
          </p:cNvPr>
          <p:cNvSpPr/>
          <p:nvPr/>
        </p:nvSpPr>
        <p:spPr>
          <a:xfrm>
            <a:off x="5659446" y="5166775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8713858-C365-7698-9654-B19E680C6C47}"/>
              </a:ext>
            </a:extLst>
          </p:cNvPr>
          <p:cNvGrpSpPr/>
          <p:nvPr/>
        </p:nvGrpSpPr>
        <p:grpSpPr>
          <a:xfrm>
            <a:off x="-1785639" y="5196317"/>
            <a:ext cx="11148398" cy="540000"/>
            <a:chOff x="349857" y="2665597"/>
            <a:chExt cx="10800000" cy="540000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FD5DC1D7-B220-BAD2-CDB1-087FD83037B6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8DB30CD7-560F-1750-AD15-F98DD83A752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BC653A4-95B0-5CBA-9F79-6031899F992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8E4CEEFF-6E89-6398-9286-5632A6E57FFB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7942319E-68C3-C5C4-3883-97D955D97C2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94C17CF-206E-0CF0-AEAC-73A2573E5E2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BA7BF2D-F7A3-6DA7-E9A9-01CAB1DFAC0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878D78C5-F7AF-87DA-1C59-5AC3F5576B9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1AAE599-7039-3577-C510-F81B3ADD1BA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A13EF9F-7CAB-D4BA-8F96-78D760DB835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3573FEB-6938-5BD4-EC16-7CD297DD77C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1129F460-3D48-E840-0273-D783664F2F5F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117A89C9-1B79-AFED-978B-3E4E4299777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6D50E1E-46C4-26C0-0E0A-29B1D94E13C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68337B5F-EB54-EAC4-CDC4-72BA2AA4DAD9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32C4813-6F1C-A0BA-8D9A-9ABD7FE273B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D58A2CD3-A72F-9A98-BB7A-7B69EA6167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9B37336-3EDC-CA10-59CC-A646247FCB5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547FC27-20A1-9F7E-A5CD-D3A457E2503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A83E1EA5-10F4-EC1C-F6D3-A71A1B3B532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32F5DC7B-DBBA-8373-F8E3-0FFC4348960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F4842C25-AC66-4375-4498-EFA41FC3F0E0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6041E5-17B0-4D23-C10C-8ADD7DAD918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DDA5DBDC-512F-7CBB-CC68-08EC649D7CF6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374E0DA-108D-74A2-8B42-21E6D28773C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F85B259D-15E7-751A-B3E3-57ECB3E53E6C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45880C2E-C382-D4B2-37AA-84549753CE8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FC35773-477C-F6E0-6705-E7469D3C06D4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B0383BE-C393-01A8-D8FB-C000E02571C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07FEA45-24A5-6F07-BDD5-46AB8523B6E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1D0B107-8416-8790-3D7C-C32F57344B04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AC81DB25-A05B-0E50-A9A0-065CEC8CE86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ZoneTexte 51">
            <a:extLst>
              <a:ext uri="{FF2B5EF4-FFF2-40B4-BE49-F238E27FC236}">
                <a16:creationId xmlns:a16="http://schemas.microsoft.com/office/drawing/2014/main" id="{2E548E56-47E5-132A-95E7-F5BF72F1127E}"/>
              </a:ext>
            </a:extLst>
          </p:cNvPr>
          <p:cNvSpPr txBox="1"/>
          <p:nvPr/>
        </p:nvSpPr>
        <p:spPr>
          <a:xfrm>
            <a:off x="1428807" y="4743709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1 300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D983B0A-96B3-2C19-2CDB-FAA4C02CA3A8}"/>
              </a:ext>
            </a:extLst>
          </p:cNvPr>
          <p:cNvSpPr txBox="1"/>
          <p:nvPr/>
        </p:nvSpPr>
        <p:spPr>
          <a:xfrm>
            <a:off x="5062937" y="4734083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1 400</a:t>
            </a:r>
          </a:p>
        </p:txBody>
      </p:sp>
    </p:spTree>
    <p:extLst>
      <p:ext uri="{BB962C8B-B14F-4D97-AF65-F5344CB8AC3E}">
        <p14:creationId xmlns:p14="http://schemas.microsoft.com/office/powerpoint/2010/main" val="258350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67547C-64FD-0F67-9CE0-B79064B1729B}"/>
              </a:ext>
            </a:extLst>
          </p:cNvPr>
          <p:cNvSpPr/>
          <p:nvPr/>
        </p:nvSpPr>
        <p:spPr>
          <a:xfrm>
            <a:off x="5851663" y="5331630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195455" y="559690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199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5390985" y="4128609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AFBC70-C763-6CD7-A2BB-B4486047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47" y="1883129"/>
            <a:ext cx="9144000" cy="801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03E667-6E57-BF63-34F9-2DB7D4E64C39}"/>
              </a:ext>
            </a:extLst>
          </p:cNvPr>
          <p:cNvSpPr/>
          <p:nvPr/>
        </p:nvSpPr>
        <p:spPr>
          <a:xfrm>
            <a:off x="1053186" y="2626912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8D559F-67FE-8A07-CBE2-2328D106C14D}"/>
              </a:ext>
            </a:extLst>
          </p:cNvPr>
          <p:cNvSpPr/>
          <p:nvPr/>
        </p:nvSpPr>
        <p:spPr>
          <a:xfrm>
            <a:off x="2029735" y="2626912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0BF18C-3EE3-F3EA-24F2-6A771254344B}"/>
              </a:ext>
            </a:extLst>
          </p:cNvPr>
          <p:cNvSpPr/>
          <p:nvPr/>
        </p:nvSpPr>
        <p:spPr>
          <a:xfrm>
            <a:off x="3006284" y="2626912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F83AF-2BEF-9DFD-B196-51D40F81CEC6}"/>
              </a:ext>
            </a:extLst>
          </p:cNvPr>
          <p:cNvSpPr/>
          <p:nvPr/>
        </p:nvSpPr>
        <p:spPr>
          <a:xfrm>
            <a:off x="1049090" y="2626911"/>
            <a:ext cx="976549" cy="554467"/>
          </a:xfrm>
          <a:prstGeom prst="rect">
            <a:avLst/>
          </a:prstGeom>
          <a:solidFill>
            <a:srgbClr val="C0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B71EEFB-6519-58A4-9E7C-5394266E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0112"/>
            <a:ext cx="7886700" cy="54259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1BEF6D-4415-8B34-9F54-B5DACC843E7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89C3762-0B3A-C304-33E5-AB01E7CAD426}"/>
              </a:ext>
            </a:extLst>
          </p:cNvPr>
          <p:cNvCxnSpPr>
            <a:cxnSpLocks/>
          </p:cNvCxnSpPr>
          <p:nvPr/>
        </p:nvCxnSpPr>
        <p:spPr>
          <a:xfrm>
            <a:off x="88292" y="3456774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09222A6-1BFE-0CA1-48B2-20438AEA6B4B}"/>
              </a:ext>
            </a:extLst>
          </p:cNvPr>
          <p:cNvSpPr/>
          <p:nvPr/>
        </p:nvSpPr>
        <p:spPr>
          <a:xfrm>
            <a:off x="128206" y="26285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0BBC889-E5D1-31C4-A3FF-43000FD43774}"/>
              </a:ext>
            </a:extLst>
          </p:cNvPr>
          <p:cNvSpPr txBox="1"/>
          <p:nvPr/>
        </p:nvSpPr>
        <p:spPr>
          <a:xfrm>
            <a:off x="1483636" y="3657416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1 400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1 499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1 500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1DA227-E9C4-EAB7-AA9C-F0D9CA56DBBA}"/>
              </a:ext>
            </a:extLst>
          </p:cNvPr>
          <p:cNvSpPr/>
          <p:nvPr/>
        </p:nvSpPr>
        <p:spPr>
          <a:xfrm>
            <a:off x="-254799" y="5321752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44F4F6-76FF-DFEB-5035-21D98C4AC26A}"/>
              </a:ext>
            </a:extLst>
          </p:cNvPr>
          <p:cNvSpPr/>
          <p:nvPr/>
        </p:nvSpPr>
        <p:spPr>
          <a:xfrm>
            <a:off x="2150114" y="5331630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202CC7-A840-820F-3675-90F6AA079354}"/>
              </a:ext>
            </a:extLst>
          </p:cNvPr>
          <p:cNvSpPr/>
          <p:nvPr/>
        </p:nvSpPr>
        <p:spPr>
          <a:xfrm>
            <a:off x="5861157" y="5321752"/>
            <a:ext cx="2962142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C</a:t>
            </a:r>
            <a:endParaRPr lang="fr-FR" sz="1600" b="1" dirty="0">
              <a:solidFill>
                <a:schemeClr val="bg1"/>
              </a:solidFill>
            </a:endParaRP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993A1E61-D498-FDDA-0427-8DAEA5480C01}"/>
              </a:ext>
            </a:extLst>
          </p:cNvPr>
          <p:cNvGrpSpPr/>
          <p:nvPr/>
        </p:nvGrpSpPr>
        <p:grpSpPr>
          <a:xfrm>
            <a:off x="-1591366" y="5351294"/>
            <a:ext cx="11148398" cy="540000"/>
            <a:chOff x="349857" y="2665597"/>
            <a:chExt cx="10800000" cy="54000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9EF10A48-7B51-49F4-6AB4-492380A084F0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7779DE5-7703-5A3E-193B-658891D4D4A1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3C9F9E-A924-D63D-DA32-D26F100F7BCD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2E8D57E-182A-5E8E-35FD-B0CEF8C0984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1816D368-E1EF-AE6F-239E-71F7C88A46F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F4DD6D57-686C-C7EA-1F58-035AFF2E71F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C9E5F711-91DC-B8BC-BAB2-0570B0C89713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9522000-944C-42FE-B317-DA03657B25E8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647377F7-4A30-B235-F559-443CCCBED20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D819330-6D08-66AE-2B1E-5425EB1D5E1B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BE5232F-84B4-D12E-7D6C-08B2E9D7B82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20844B0-4A4F-EEBC-F6CA-8117ADA4B040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A6C8F71-7774-0BF9-38AD-C3872CB7ECD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87FE0D23-5FF8-ED88-1DA4-E1626EF5451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C86A2093-C123-E8A5-FAEA-06402BD8141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499F02D-9102-BAD1-0DA4-530671D74C9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97565F32-E414-EF91-6800-699D725AFF60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3AB2B65-E6CB-4C8B-A168-725322AD2BB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F0B8DB7-64D3-7D4F-F29C-9324D9E5EDA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3471262-3CEE-10B0-358C-7994C4D16A14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E138704-F435-A31B-4539-747E5790F287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C4359405-5A32-AE39-EB34-98B245B7BD7E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60277F82-7FAB-E753-CC21-F39B0F33365E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6288A7B6-C442-AD98-59C5-961D1F39E1C6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8869D935-99C9-6C88-0057-BF057AA8B9B4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8B19083-6BF1-2F8F-5486-EFF62DE2FF3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1D95EF3-F009-82F0-2308-1B7FB6D9C19E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513216D0-ED71-FA85-44D3-1418B3DACDA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6318B04-52D9-5CD4-C25E-C264F8EEA949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B60E8EE4-03EB-138E-4D88-3132C7E4789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B97DAB6-5DE8-E90C-30D0-07674865342F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837BF8F-1920-549C-41D7-437F6DCE7709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ZoneTexte 54">
            <a:extLst>
              <a:ext uri="{FF2B5EF4-FFF2-40B4-BE49-F238E27FC236}">
                <a16:creationId xmlns:a16="http://schemas.microsoft.com/office/drawing/2014/main" id="{CD35DB64-3539-137C-1A0D-763E7882AE39}"/>
              </a:ext>
            </a:extLst>
          </p:cNvPr>
          <p:cNvSpPr txBox="1"/>
          <p:nvPr/>
        </p:nvSpPr>
        <p:spPr>
          <a:xfrm>
            <a:off x="1623080" y="4898686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1 300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11405D0B-3FAF-EBF6-E635-8A234818F7D0}"/>
              </a:ext>
            </a:extLst>
          </p:cNvPr>
          <p:cNvSpPr txBox="1"/>
          <p:nvPr/>
        </p:nvSpPr>
        <p:spPr>
          <a:xfrm>
            <a:off x="5257210" y="4889060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1 400</a:t>
            </a:r>
          </a:p>
        </p:txBody>
      </p:sp>
    </p:spTree>
    <p:extLst>
      <p:ext uri="{BB962C8B-B14F-4D97-AF65-F5344CB8AC3E}">
        <p14:creationId xmlns:p14="http://schemas.microsoft.com/office/powerpoint/2010/main" val="258931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CC28C9E-945A-5C9B-0724-9AF2D8F4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85" y="1878742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4113757" y="2656049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06056" y="2656049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52615C89-6CCF-92D3-95BC-58546C3C8834}"/>
              </a:ext>
            </a:extLst>
          </p:cNvPr>
          <p:cNvSpPr txBox="1"/>
          <p:nvPr/>
        </p:nvSpPr>
        <p:spPr>
          <a:xfrm>
            <a:off x="3287453" y="419347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91C4C4-959C-DC02-DC2F-1DE587325051}"/>
              </a:ext>
            </a:extLst>
          </p:cNvPr>
          <p:cNvSpPr/>
          <p:nvPr/>
        </p:nvSpPr>
        <p:spPr>
          <a:xfrm>
            <a:off x="2121458" y="2656049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F6C109-A18C-8606-1B01-DDDAFFDCC29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0515B5B-1FEE-EF3A-3B4B-16864CDF114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08EEDDC-4551-7ECC-3CC8-9A313D9FA9F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F5A22FC-AC72-7A43-BCF5-4BC0D4B36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203" y="33640"/>
            <a:ext cx="6721659" cy="988409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Écris la zone où placer le nombre.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173733A-1121-305C-33F4-807068009E58}"/>
              </a:ext>
            </a:extLst>
          </p:cNvPr>
          <p:cNvSpPr txBox="1"/>
          <p:nvPr/>
        </p:nvSpPr>
        <p:spPr>
          <a:xfrm>
            <a:off x="1179054" y="3690541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6 190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C4E73D-9083-93DA-5171-AE3A09CC2A5E}"/>
              </a:ext>
            </a:extLst>
          </p:cNvPr>
          <p:cNvSpPr/>
          <p:nvPr/>
        </p:nvSpPr>
        <p:spPr>
          <a:xfrm>
            <a:off x="596399" y="5266409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9B7BBC-FE50-7001-05D6-79CB4D073275}"/>
              </a:ext>
            </a:extLst>
          </p:cNvPr>
          <p:cNvSpPr/>
          <p:nvPr/>
        </p:nvSpPr>
        <p:spPr>
          <a:xfrm>
            <a:off x="3001312" y="5276287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8A0DB2-9FFF-2902-46F6-757C210D8E73}"/>
              </a:ext>
            </a:extLst>
          </p:cNvPr>
          <p:cNvSpPr/>
          <p:nvPr/>
        </p:nvSpPr>
        <p:spPr>
          <a:xfrm>
            <a:off x="6695423" y="5266410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AB78912-EFC4-DD5C-8515-083253844AD7}"/>
              </a:ext>
            </a:extLst>
          </p:cNvPr>
          <p:cNvGrpSpPr/>
          <p:nvPr/>
        </p:nvGrpSpPr>
        <p:grpSpPr>
          <a:xfrm>
            <a:off x="-740168" y="5295951"/>
            <a:ext cx="11148398" cy="540000"/>
            <a:chOff x="349857" y="2665597"/>
            <a:chExt cx="10800000" cy="540000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64A180C1-2BC9-B30F-80C9-8F34F63CA30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C92D5166-40E2-C89C-0C0B-05B970B6377F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034283FD-C86E-1134-47CB-04DE7CF5B4E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FBA02F99-3E46-438B-E86D-55E937CD062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D4041B84-8E70-C356-4221-1559189E919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2A95557-1027-EFE0-2756-6E7BF9BF66C7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DF16130-B5AB-ACD0-AF0A-5E6D2CEE5F81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47D6331B-113E-B841-0E83-29ED166219DF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1EAD0068-210D-881A-02C1-67E401BF7F1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9617151B-AB03-9374-101C-E63B977331B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9FF28B8-20EB-FD03-D93F-9E2C123D9C2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7F9DB755-E2AB-55EA-7B73-1021A51F754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EC7C7487-B896-1C9F-90BA-DCA24E6B80F5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5DB3AA6-A770-D7D8-DB4B-D3AF84C09FE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E100EFB-AAA9-D576-85EB-1FE1315163D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D4A030DD-3444-9DF8-DBCB-BF0D90C59AFB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1C54A791-ED77-D29C-0A7A-9907AD1EF8FF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0BFEFFCB-7EDF-668D-0C5A-665B5A1FB02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4ACB9BF6-473A-6A16-FE92-4E9F7250157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F7E2233-2579-9E76-54F6-986866FE5477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350004AA-1C19-E717-24BC-8DFC4F8001C0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56A3715D-D753-FB2B-0847-28559C2D966E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23A9D211-31AC-F260-0B61-C9347563E4C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B7AE603-45DC-187E-69EE-5A0244AC547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C5B93A9E-DA93-9362-4E19-EF4682C5355C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4AD98550-2C1A-D033-582D-FBB465FD7511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409F848-A256-F03C-B39C-68E6FC995DE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88CAA993-7CE6-C3E8-25EE-C9763247B76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EA3CF124-1BDB-FAA3-3359-200BAEEED46F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F8D8279-D570-AC94-DD58-154000D06E99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B89A388-1BD4-64F1-3A94-96EDFBFAF081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3AE90873-2874-870E-EADF-F819A0232CD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ZoneTexte 51">
            <a:extLst>
              <a:ext uri="{FF2B5EF4-FFF2-40B4-BE49-F238E27FC236}">
                <a16:creationId xmlns:a16="http://schemas.microsoft.com/office/drawing/2014/main" id="{B6449C94-87A5-5C4C-53B2-C92210ECEB24}"/>
              </a:ext>
            </a:extLst>
          </p:cNvPr>
          <p:cNvSpPr txBox="1"/>
          <p:nvPr/>
        </p:nvSpPr>
        <p:spPr>
          <a:xfrm>
            <a:off x="2474278" y="4843343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6 200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756D859A-87F3-4AD2-5634-EC0506CD8CF8}"/>
              </a:ext>
            </a:extLst>
          </p:cNvPr>
          <p:cNvSpPr txBox="1"/>
          <p:nvPr/>
        </p:nvSpPr>
        <p:spPr>
          <a:xfrm>
            <a:off x="6108408" y="483371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6 300</a:t>
            </a:r>
          </a:p>
        </p:txBody>
      </p:sp>
    </p:spTree>
    <p:extLst>
      <p:ext uri="{BB962C8B-B14F-4D97-AF65-F5344CB8AC3E}">
        <p14:creationId xmlns:p14="http://schemas.microsoft.com/office/powerpoint/2010/main" val="375546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87CEBF38-BEC2-A6C8-EBBE-4DA00BBB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86868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197843" y="490003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B451AC-5EDF-3AF0-2D00-E1D95E66C8A2}"/>
              </a:ext>
            </a:extLst>
          </p:cNvPr>
          <p:cNvSpPr/>
          <p:nvPr/>
        </p:nvSpPr>
        <p:spPr>
          <a:xfrm>
            <a:off x="3938171" y="2464175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CD5C2A-CFD8-EE71-8865-88F7B8D3E815}"/>
              </a:ext>
            </a:extLst>
          </p:cNvPr>
          <p:cNvSpPr/>
          <p:nvPr/>
        </p:nvSpPr>
        <p:spPr>
          <a:xfrm>
            <a:off x="5930469" y="2473223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E57E99-E121-C6B6-9152-76B09A7F558A}"/>
              </a:ext>
            </a:extLst>
          </p:cNvPr>
          <p:cNvSpPr/>
          <p:nvPr/>
        </p:nvSpPr>
        <p:spPr>
          <a:xfrm>
            <a:off x="1945872" y="2464175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F83AF-2BEF-9DFD-B196-51D40F81CEC6}"/>
              </a:ext>
            </a:extLst>
          </p:cNvPr>
          <p:cNvSpPr/>
          <p:nvPr/>
        </p:nvSpPr>
        <p:spPr>
          <a:xfrm>
            <a:off x="5930470" y="2464174"/>
            <a:ext cx="976549" cy="554467"/>
          </a:xfrm>
          <a:prstGeom prst="rect">
            <a:avLst/>
          </a:prstGeom>
          <a:solidFill>
            <a:srgbClr val="C0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C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171A4D9-05D8-1AA4-A1DD-B0B5E45661F5}"/>
              </a:ext>
            </a:extLst>
          </p:cNvPr>
          <p:cNvSpPr txBox="1">
            <a:spLocks/>
          </p:cNvSpPr>
          <p:nvPr/>
        </p:nvSpPr>
        <p:spPr>
          <a:xfrm>
            <a:off x="628650" y="240112"/>
            <a:ext cx="7886700" cy="542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B5AB96-66A5-25F8-F7DC-F98A459B152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A453BFB-F6FD-F01D-FDEE-FBC929993830}"/>
              </a:ext>
            </a:extLst>
          </p:cNvPr>
          <p:cNvCxnSpPr>
            <a:cxnSpLocks/>
          </p:cNvCxnSpPr>
          <p:nvPr/>
        </p:nvCxnSpPr>
        <p:spPr>
          <a:xfrm>
            <a:off x="88292" y="3456774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0FE3D03-A85C-17E1-B1EA-D811BB019D55}"/>
              </a:ext>
            </a:extLst>
          </p:cNvPr>
          <p:cNvSpPr/>
          <p:nvPr/>
        </p:nvSpPr>
        <p:spPr>
          <a:xfrm>
            <a:off x="88292" y="41086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6068E6F-1E8F-9D06-D8FD-8DF9D5805B2A}"/>
              </a:ext>
            </a:extLst>
          </p:cNvPr>
          <p:cNvSpPr txBox="1"/>
          <p:nvPr/>
        </p:nvSpPr>
        <p:spPr>
          <a:xfrm>
            <a:off x="1256718" y="3710790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6 100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6 190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6 200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1FAE6F-DC94-28D4-4419-BF7540F07803}"/>
              </a:ext>
            </a:extLst>
          </p:cNvPr>
          <p:cNvSpPr/>
          <p:nvPr/>
        </p:nvSpPr>
        <p:spPr>
          <a:xfrm>
            <a:off x="332346" y="5238370"/>
            <a:ext cx="2353779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99AAD8-2409-3AA9-E1DC-8634CC921EA8}"/>
              </a:ext>
            </a:extLst>
          </p:cNvPr>
          <p:cNvSpPr/>
          <p:nvPr/>
        </p:nvSpPr>
        <p:spPr>
          <a:xfrm>
            <a:off x="2739281" y="5238372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1130E7-ADCD-9566-1B80-CBA37F88F8FF}"/>
              </a:ext>
            </a:extLst>
          </p:cNvPr>
          <p:cNvSpPr/>
          <p:nvPr/>
        </p:nvSpPr>
        <p:spPr>
          <a:xfrm>
            <a:off x="6433392" y="5228495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EEC8156-A35C-B8F8-A2E6-2BF60945DB0A}"/>
              </a:ext>
            </a:extLst>
          </p:cNvPr>
          <p:cNvGrpSpPr/>
          <p:nvPr/>
        </p:nvGrpSpPr>
        <p:grpSpPr>
          <a:xfrm>
            <a:off x="-1002199" y="5258036"/>
            <a:ext cx="11148398" cy="540000"/>
            <a:chOff x="349857" y="2665597"/>
            <a:chExt cx="10800000" cy="54000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B50D5916-C5B4-9C4C-4D48-D8236CC3C8B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5CA3B39D-034A-9029-5608-81D5C74EC64E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691A6FC-9E4E-DEDE-82D2-CD94167DA2A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3193798-19FC-252D-8DE4-8ED71F06DAE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86351B0-9BE8-6315-D3F7-CFB4BF6D6BD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9D10BB9-E013-DAE8-395B-A9E655853E57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88B6518E-1569-ED70-940F-91D41648BCE7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1B22D636-D91F-D71D-7768-87214707EFE7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EC355817-77B1-5103-D3BB-C12A131D4CCC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1276365-3944-924A-8C5E-80E40AE5447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7E4729D-99BF-62B4-26E4-1EB26FB9F34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FEC6F3E-0B93-3977-CF08-DE5A6AAB7E20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C502D79C-8FE9-A673-8F6F-5506ED1A060B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6BF89BB-4ED9-313B-68BD-68F5673A88E7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6BA4362-16DB-FE90-9838-643A342A0FA9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9377DF9-0FBA-21BA-7C75-0ED30C1FEC94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D66B9663-F904-B7D8-9874-84E48816CB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7A7C3C51-7E72-5A5A-D1FF-9789C0D0D4B0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DAEAF871-BC15-B2C6-5D8A-086098BF601D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47D74EC-7631-0250-DD2F-EC9A7E40C289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FDC2132-6749-6A0D-4F25-EA0E261B1313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16CA5300-E326-95D8-C841-68F79C280542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C8D3999-B7AF-3F01-4FB2-3C191957DF9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20C3AEB-4FBC-414C-641B-F99EA7BD5F8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A654C80-CA29-7C98-B00A-B0DC89571A1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408A55A-847B-B157-DE9C-6DACFDD13C31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F67CCD8-500C-40CF-2BBA-1FEA364591B4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DCB9A42-6D9F-1FB5-94E6-34971411182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6BC995B0-CF4C-C98F-3D05-8A18B2011CBB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FB27B73-02EA-9EE4-B038-94CF2AB086F2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8A7FB98-3221-EFBF-F675-4CF4C2570B2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AB31AC0-3DFF-C610-4C4D-D6B47F4A1809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ZoneTexte 54">
            <a:extLst>
              <a:ext uri="{FF2B5EF4-FFF2-40B4-BE49-F238E27FC236}">
                <a16:creationId xmlns:a16="http://schemas.microsoft.com/office/drawing/2014/main" id="{DD1F4328-1C36-77BD-D85C-A9E371849BDE}"/>
              </a:ext>
            </a:extLst>
          </p:cNvPr>
          <p:cNvSpPr txBox="1"/>
          <p:nvPr/>
        </p:nvSpPr>
        <p:spPr>
          <a:xfrm>
            <a:off x="2212247" y="4805428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6 200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1FF412E0-FF9F-47B0-5DC8-854386B81D5D}"/>
              </a:ext>
            </a:extLst>
          </p:cNvPr>
          <p:cNvSpPr txBox="1"/>
          <p:nvPr/>
        </p:nvSpPr>
        <p:spPr>
          <a:xfrm>
            <a:off x="5846377" y="4795802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6 300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99F98D-5380-F65C-5264-6415F7405995}"/>
              </a:ext>
            </a:extLst>
          </p:cNvPr>
          <p:cNvSpPr/>
          <p:nvPr/>
        </p:nvSpPr>
        <p:spPr>
          <a:xfrm>
            <a:off x="336442" y="5238371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1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CC28C9E-945A-5C9B-0724-9AF2D8F4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27" y="1776961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3220783" y="2555781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5216296" y="2520490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52615C89-6CCF-92D3-95BC-58546C3C8834}"/>
              </a:ext>
            </a:extLst>
          </p:cNvPr>
          <p:cNvSpPr txBox="1"/>
          <p:nvPr/>
        </p:nvSpPr>
        <p:spPr>
          <a:xfrm>
            <a:off x="3142174" y="477430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339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91C4C4-959C-DC02-DC2F-1DE587325051}"/>
              </a:ext>
            </a:extLst>
          </p:cNvPr>
          <p:cNvSpPr/>
          <p:nvPr/>
        </p:nvSpPr>
        <p:spPr>
          <a:xfrm>
            <a:off x="2241100" y="2554269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CEB348-4779-6750-7B54-EB50493A9C9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247B9A-864E-B837-6038-001577EBD3E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0B5AD4-61C6-F1A5-EAA0-814E6B901C3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5D687312-F810-2C85-8794-CF40B5E0C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203" y="33640"/>
            <a:ext cx="6721659" cy="988409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Écris la zone où placer le nombre.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9414D9F-F3C4-3249-EACC-A617CAA1E827}"/>
              </a:ext>
            </a:extLst>
          </p:cNvPr>
          <p:cNvSpPr txBox="1"/>
          <p:nvPr/>
        </p:nvSpPr>
        <p:spPr>
          <a:xfrm>
            <a:off x="1235091" y="3593483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9 770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F8CBDC-3558-C857-5D25-72DCD4251C99}"/>
              </a:ext>
            </a:extLst>
          </p:cNvPr>
          <p:cNvSpPr/>
          <p:nvPr/>
        </p:nvSpPr>
        <p:spPr>
          <a:xfrm>
            <a:off x="0" y="5059371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C1C1D9-655C-68AC-7831-1550EEBC3CB0}"/>
              </a:ext>
            </a:extLst>
          </p:cNvPr>
          <p:cNvSpPr/>
          <p:nvPr/>
        </p:nvSpPr>
        <p:spPr>
          <a:xfrm>
            <a:off x="2404913" y="5069249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90A31E2-DF31-5D22-6107-9C1407A39F54}"/>
              </a:ext>
            </a:extLst>
          </p:cNvPr>
          <p:cNvSpPr/>
          <p:nvPr/>
        </p:nvSpPr>
        <p:spPr>
          <a:xfrm>
            <a:off x="6099024" y="5059372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EEACBD2-F427-09D4-68B3-2FF3157EB2CE}"/>
              </a:ext>
            </a:extLst>
          </p:cNvPr>
          <p:cNvSpPr txBox="1"/>
          <p:nvPr/>
        </p:nvSpPr>
        <p:spPr>
          <a:xfrm>
            <a:off x="1877879" y="4636305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9 800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996D0E3-1AE4-CC16-FF17-E1C2A0727DFF}"/>
              </a:ext>
            </a:extLst>
          </p:cNvPr>
          <p:cNvSpPr txBox="1"/>
          <p:nvPr/>
        </p:nvSpPr>
        <p:spPr>
          <a:xfrm>
            <a:off x="5512009" y="4626679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9 900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FF89E21-4C4E-80AC-533E-FC421DB2BC50}"/>
              </a:ext>
            </a:extLst>
          </p:cNvPr>
          <p:cNvGrpSpPr/>
          <p:nvPr/>
        </p:nvGrpSpPr>
        <p:grpSpPr>
          <a:xfrm>
            <a:off x="-1325756" y="5120910"/>
            <a:ext cx="11148398" cy="540000"/>
            <a:chOff x="349857" y="2665597"/>
            <a:chExt cx="10800000" cy="540000"/>
          </a:xfrm>
        </p:grpSpPr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A636219-342D-02D1-B3B7-BFE48872BBE5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7DB93183-9968-11FB-02A4-6D1090B26085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6ACB55A-71A6-076F-0BA3-1414505C103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40E40E2-EFAF-081E-468A-0C4A7148005C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3A85FC89-AC74-A414-890D-CD4FDC854AE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D4BC50A-BCCF-008D-73BF-05033C8919F9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8AC029A1-9835-40DA-E783-07774F41B1B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018992-B48A-9D61-91CC-763B2CAA7C3F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BA029EF-F73F-B9EC-F8A2-6341EA205C1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258342-E970-A8CE-FD50-7C620B7EBC18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6FBEA00B-CB4D-3A34-96A7-68E66AE4C550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18C4BAB1-B4A1-DB1B-32A2-9A85FBE8FB30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EEF47D1-98E5-7B75-A36D-C5BAC5DA7E8E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6971CD1-A441-1516-3ACA-A9BD3CDE48F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89681F1-582B-0FEA-16BA-54D064F46DA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4E70946-29A9-FE5E-37E3-1D3AF830DBC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BDAB8D6-04DF-7924-5E37-951589E059B7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2144841-2435-50CC-5B5A-767C097295D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BF116F7-AAE2-ED83-9473-A2905EDFE787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33A3B03-9B14-96D9-659A-046612391B6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6046D252-10F9-F6E9-9BE5-44C3206A19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C04B05B-2FB7-564C-3DBC-A6D452558511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0D15F0BF-92BF-213D-5102-619A08891385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3FA3E204-45B4-BE35-1000-55D0012D548F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B049A0D-97E0-1FD8-45B7-A71F6ED0E82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3D4260DD-E2E6-E739-FA7D-BCC2FD265759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900F43B9-6453-59AE-3568-1F3125DC246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2A61156-2479-2299-4CB2-E0FF962DE90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70EE48A-53DE-6972-D5B5-DAE0CBB9547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53B38B16-AB96-0748-8DD0-9C490CE7B26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21E27C1-0011-401E-2846-0FE643883F1B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8E6041E6-8651-73DF-EB73-02672E821CC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4989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87CEBF38-BEC2-A6C8-EBBE-4DA00BBB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4" y="1834847"/>
            <a:ext cx="9144000" cy="873219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176358" y="511408"/>
            <a:ext cx="25690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339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184E8B6-4C1E-07C7-9D3F-61C30C8B9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0112"/>
            <a:ext cx="7886700" cy="54259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4C53D0-E838-ED6D-896C-A26E37279FDD}"/>
              </a:ext>
            </a:extLst>
          </p:cNvPr>
          <p:cNvSpPr/>
          <p:nvPr/>
        </p:nvSpPr>
        <p:spPr>
          <a:xfrm>
            <a:off x="2981500" y="2613667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675ECE-05E4-BED8-A395-AF1198186070}"/>
              </a:ext>
            </a:extLst>
          </p:cNvPr>
          <p:cNvSpPr/>
          <p:nvPr/>
        </p:nvSpPr>
        <p:spPr>
          <a:xfrm>
            <a:off x="4944665" y="2663836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E96564-4275-E176-DF9E-B770D866B991}"/>
              </a:ext>
            </a:extLst>
          </p:cNvPr>
          <p:cNvSpPr/>
          <p:nvPr/>
        </p:nvSpPr>
        <p:spPr>
          <a:xfrm>
            <a:off x="1994884" y="2661918"/>
            <a:ext cx="97654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F83AF-2BEF-9DFD-B196-51D40F81CEC6}"/>
              </a:ext>
            </a:extLst>
          </p:cNvPr>
          <p:cNvSpPr/>
          <p:nvPr/>
        </p:nvSpPr>
        <p:spPr>
          <a:xfrm>
            <a:off x="2000855" y="2661919"/>
            <a:ext cx="976549" cy="554467"/>
          </a:xfrm>
          <a:prstGeom prst="rect">
            <a:avLst/>
          </a:prstGeom>
          <a:solidFill>
            <a:srgbClr val="C0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E9DEE7-2DEE-ABF1-666E-D0D0A2C54D90}"/>
              </a:ext>
            </a:extLst>
          </p:cNvPr>
          <p:cNvSpPr/>
          <p:nvPr/>
        </p:nvSpPr>
        <p:spPr>
          <a:xfrm>
            <a:off x="120640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A951EBF-B2E6-439E-62CB-E963DD577C79}"/>
              </a:ext>
            </a:extLst>
          </p:cNvPr>
          <p:cNvCxnSpPr>
            <a:cxnSpLocks/>
          </p:cNvCxnSpPr>
          <p:nvPr/>
        </p:nvCxnSpPr>
        <p:spPr>
          <a:xfrm>
            <a:off x="120640" y="3456774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92E08B6-BBB5-042B-D480-BA6D2B173475}"/>
              </a:ext>
            </a:extLst>
          </p:cNvPr>
          <p:cNvSpPr/>
          <p:nvPr/>
        </p:nvSpPr>
        <p:spPr>
          <a:xfrm>
            <a:off x="120640" y="41086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C07617A-B17A-8793-F075-622AEB926064}"/>
              </a:ext>
            </a:extLst>
          </p:cNvPr>
          <p:cNvSpPr txBox="1"/>
          <p:nvPr/>
        </p:nvSpPr>
        <p:spPr>
          <a:xfrm>
            <a:off x="1376134" y="3695246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9 700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9 770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9 800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6E397A-D444-FBB1-C4D0-FE3B69E4A7A6}"/>
              </a:ext>
            </a:extLst>
          </p:cNvPr>
          <p:cNvSpPr/>
          <p:nvPr/>
        </p:nvSpPr>
        <p:spPr>
          <a:xfrm>
            <a:off x="260411" y="5090522"/>
            <a:ext cx="2353779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E1EB0B-9603-AD8B-81BA-5357667D62BD}"/>
              </a:ext>
            </a:extLst>
          </p:cNvPr>
          <p:cNvSpPr/>
          <p:nvPr/>
        </p:nvSpPr>
        <p:spPr>
          <a:xfrm>
            <a:off x="2668027" y="5093416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AF0EA9-BF41-75D6-BF91-B1FD7D708B7D}"/>
              </a:ext>
            </a:extLst>
          </p:cNvPr>
          <p:cNvSpPr/>
          <p:nvPr/>
        </p:nvSpPr>
        <p:spPr>
          <a:xfrm>
            <a:off x="6362138" y="5083539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D7443CFD-6D45-2622-7549-808C0FC74947}"/>
              </a:ext>
            </a:extLst>
          </p:cNvPr>
          <p:cNvGrpSpPr/>
          <p:nvPr/>
        </p:nvGrpSpPr>
        <p:grpSpPr>
          <a:xfrm>
            <a:off x="-1073453" y="5113080"/>
            <a:ext cx="11148398" cy="540000"/>
            <a:chOff x="349857" y="2665597"/>
            <a:chExt cx="10800000" cy="540000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C9BAAE3-4596-A045-C5CB-A8366DD4D26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1051DE6-8BBF-F547-8F34-A6325429D4C0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79EB524-B5D2-898D-37AD-A56DB37BF292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E1C13CB4-4512-5017-492A-CAF12E8DDA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60D2381C-FDEE-8D5C-FCEC-82FE74F44849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175DB3AF-C568-C6C6-278B-41D335C8C28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9A3D022-3794-1CD8-C151-CF9F98F2DD7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7C382C48-E9DA-DB4A-0DAC-EF8B7B009F17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BD728A8-58B1-EFAC-5E40-EFA88535B59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FAC869D-C802-C54D-B036-E37CBEBFA52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3E581F2-4F08-BCFA-04E1-3DB63352CCCC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9B48B7D6-D7E4-9660-BF42-6D7707C520F3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B9BD1F4-4BCE-0E33-42D7-0387AD82EFDD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E798AED-1B63-388C-0645-274BBC3606E6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F2D0845-CD97-315F-A273-C172DFE1F9B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E71BC59-728E-C3AE-600C-F90E63A7109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CD24A5B-0F2D-9CFD-58AE-ACA5B8B3BF7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C9B4AD9-B373-5634-AA8B-199E1AFE4BE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8A73D11D-BA6E-A63C-7A55-E8DF3E9F3BB6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71A11EF-216D-BBBE-37AE-A33210EB8C6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9CDDE8E6-2EC7-716D-C744-BEDB292F0999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5D39387-C802-AF72-0119-74BCCFF06201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538B2477-3AF9-C1E1-92DD-EB496EE8E68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F25C7B5-0950-2AF9-53B6-1818539CAA1F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3CCD84E6-512C-8053-4D44-0609D36133BC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CFA87202-EB97-72D1-3261-85B19FBFA889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73DAB61-D1B5-E451-7D43-81BD717C9D9F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BCCE52C-C7CE-A038-77FF-C470E82535B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BF032F0-2E15-5E24-A6C1-E95B1B1428C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2D18AC9-3A80-18C0-7872-A708C3EE755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99BABCE-BB5C-B03C-915E-F4CD2952476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684F2E7-E18E-EC5B-E087-0BD677A8AFC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ZoneTexte 55">
            <a:extLst>
              <a:ext uri="{FF2B5EF4-FFF2-40B4-BE49-F238E27FC236}">
                <a16:creationId xmlns:a16="http://schemas.microsoft.com/office/drawing/2014/main" id="{C95B4C94-B963-97A9-A195-55660969CC63}"/>
              </a:ext>
            </a:extLst>
          </p:cNvPr>
          <p:cNvSpPr txBox="1"/>
          <p:nvPr/>
        </p:nvSpPr>
        <p:spPr>
          <a:xfrm>
            <a:off x="2140993" y="4660472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9 800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3C7A0E95-11AE-1DED-3309-C411AC380DC6}"/>
              </a:ext>
            </a:extLst>
          </p:cNvPr>
          <p:cNvSpPr txBox="1"/>
          <p:nvPr/>
        </p:nvSpPr>
        <p:spPr>
          <a:xfrm>
            <a:off x="5775123" y="4650846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9 900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E1F9AD-8509-204D-7E62-CD9825703672}"/>
              </a:ext>
            </a:extLst>
          </p:cNvPr>
          <p:cNvSpPr/>
          <p:nvPr/>
        </p:nvSpPr>
        <p:spPr>
          <a:xfrm>
            <a:off x="260411" y="5090522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3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586</TotalTime>
  <Words>314</Words>
  <Application>Microsoft Office PowerPoint</Application>
  <PresentationFormat>Affichage à l'écran (4:3)</PresentationFormat>
  <Paragraphs>184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la zone où placer le nombre.</vt:lpstr>
      <vt:lpstr>Correction</vt:lpstr>
      <vt:lpstr>Écris la zone où placer le nombre.</vt:lpstr>
      <vt:lpstr>Correction</vt:lpstr>
      <vt:lpstr>Écris la zone où placer le nombre.</vt:lpstr>
      <vt:lpstr>Présentation PowerPoint</vt:lpstr>
      <vt:lpstr>Écris la zone où placer le nombre.</vt:lpstr>
      <vt:lpstr>Correction</vt:lpstr>
      <vt:lpstr>Écris la zone où placer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57</cp:revision>
  <dcterms:created xsi:type="dcterms:W3CDTF">2023-02-07T14:55:57Z</dcterms:created>
  <dcterms:modified xsi:type="dcterms:W3CDTF">2026-02-01T16:12:10Z</dcterms:modified>
</cp:coreProperties>
</file>